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Luckiest Guy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702">
          <p15:clr>
            <a:srgbClr val="A4A3A4"/>
          </p15:clr>
        </p15:guide>
        <p15:guide id="2" pos="29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702" orient="horz"/>
        <p:guide pos="29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uckiestGuy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94475" y="81750"/>
            <a:ext cx="8907900" cy="4943100"/>
          </a:xfrm>
          <a:prstGeom prst="rect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2453900" y="2869800"/>
            <a:ext cx="6854100" cy="1911000"/>
          </a:xfrm>
          <a:prstGeom prst="star12">
            <a:avLst>
              <a:gd fmla="val 37500" name="adj"/>
            </a:avLst>
          </a:prstGeom>
          <a:solidFill>
            <a:srgbClr val="FF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>
            <p:ph type="ctrTitle"/>
          </p:nvPr>
        </p:nvSpPr>
        <p:spPr>
          <a:xfrm>
            <a:off x="259525" y="254275"/>
            <a:ext cx="61581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13000">
                <a:solidFill>
                  <a:srgbClr val="909432"/>
                </a:solidFill>
                <a:latin typeface="Luckiest Guy"/>
                <a:ea typeface="Luckiest Guy"/>
                <a:cs typeface="Luckiest Guy"/>
                <a:sym typeface="Luckiest Guy"/>
              </a:rPr>
              <a:t>What</a:t>
            </a:r>
            <a:r>
              <a:rPr lang="ja" sz="13000">
                <a:solidFill>
                  <a:srgbClr val="909432"/>
                </a:solidFill>
                <a:latin typeface="Luckiest Guy"/>
                <a:ea typeface="Luckiest Guy"/>
                <a:cs typeface="Luckiest Guy"/>
                <a:sym typeface="Luckiest Guy"/>
              </a:rPr>
              <a:t>?</a:t>
            </a:r>
            <a:endParaRPr sz="13000">
              <a:solidFill>
                <a:srgbClr val="909432"/>
              </a:solidFill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57" name="Google Shape;57;p13"/>
          <p:cNvSpPr txBox="1"/>
          <p:nvPr>
            <p:ph type="ctrTitle"/>
          </p:nvPr>
        </p:nvSpPr>
        <p:spPr>
          <a:xfrm>
            <a:off x="2950525" y="2869800"/>
            <a:ext cx="6051900" cy="227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0">
                <a:solidFill>
                  <a:srgbClr val="FF0000"/>
                </a:solidFill>
                <a:latin typeface="Luckiest Guy"/>
                <a:ea typeface="Luckiest Guy"/>
                <a:cs typeface="Luckiest Guy"/>
                <a:sym typeface="Luckiest Guy"/>
              </a:rPr>
              <a:t>How!</a:t>
            </a:r>
            <a:endParaRPr sz="16000">
              <a:solidFill>
                <a:srgbClr val="FF0000"/>
              </a:solidFill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58" name="Google Shape;58;p13"/>
          <p:cNvSpPr/>
          <p:nvPr/>
        </p:nvSpPr>
        <p:spPr>
          <a:xfrm rot="5400000">
            <a:off x="4162175" y="1911451"/>
            <a:ext cx="909900" cy="1136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36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36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8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8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